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6858000" cy="9144000" type="screen4x3"/>
  <p:notesSz cx="7559675" cy="10691813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8" d="100"/>
          <a:sy n="88" d="100"/>
        </p:scale>
        <p:origin x="-3150" y="-4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14440" y="2840400"/>
            <a:ext cx="5829120" cy="19598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s-E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342720" y="2139480"/>
            <a:ext cx="6171840" cy="2529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342720" y="4909680"/>
            <a:ext cx="6171840" cy="2529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14440" y="2840400"/>
            <a:ext cx="5829120" cy="19598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s-E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342720" y="2139480"/>
            <a:ext cx="3011760" cy="2529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3505320" y="2139480"/>
            <a:ext cx="3011760" cy="2529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342720" y="4909680"/>
            <a:ext cx="3011760" cy="2529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3505320" y="4909680"/>
            <a:ext cx="3011760" cy="2529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514440" y="2840400"/>
            <a:ext cx="5829120" cy="19598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s-E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342720" y="2139480"/>
            <a:ext cx="1987200" cy="2529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2429640" y="2139480"/>
            <a:ext cx="1987200" cy="2529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4516560" y="2139480"/>
            <a:ext cx="1987200" cy="2529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342720" y="4909680"/>
            <a:ext cx="1987200" cy="2529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2429640" y="4909680"/>
            <a:ext cx="1987200" cy="2529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4516560" y="4909680"/>
            <a:ext cx="1987200" cy="2529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14440" y="2840400"/>
            <a:ext cx="5829120" cy="19598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s-E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342720" y="2139480"/>
            <a:ext cx="6171840" cy="5302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s-E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14440" y="2840400"/>
            <a:ext cx="5829120" cy="19598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s-E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342720" y="2139480"/>
            <a:ext cx="6171840" cy="5302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14440" y="2840400"/>
            <a:ext cx="5829120" cy="19598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s-E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342720" y="2139480"/>
            <a:ext cx="3011760" cy="5302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3505320" y="2139480"/>
            <a:ext cx="3011760" cy="5302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14440" y="2840400"/>
            <a:ext cx="5829120" cy="19598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s-ES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514440" y="2840400"/>
            <a:ext cx="5829120" cy="90860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s-E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514440" y="2840400"/>
            <a:ext cx="5829120" cy="19598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s-E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342720" y="2139480"/>
            <a:ext cx="3011760" cy="2529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3505320" y="2139480"/>
            <a:ext cx="3011760" cy="5302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342720" y="4909680"/>
            <a:ext cx="3011760" cy="2529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514440" y="2840400"/>
            <a:ext cx="5829120" cy="19598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s-E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342720" y="2139480"/>
            <a:ext cx="3011760" cy="5302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3505320" y="2139480"/>
            <a:ext cx="3011760" cy="2529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3505320" y="4909680"/>
            <a:ext cx="3011760" cy="2529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514440" y="2840400"/>
            <a:ext cx="5829120" cy="19598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s-E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342720" y="2139480"/>
            <a:ext cx="3011760" cy="2529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3505320" y="2139480"/>
            <a:ext cx="3011760" cy="2529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342720" y="4909680"/>
            <a:ext cx="6171840" cy="2529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14440" y="2840400"/>
            <a:ext cx="5829120" cy="195984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s-ES" sz="4400" b="0" strike="noStrike" spc="-1">
                <a:solidFill>
                  <a:srgbClr val="000000"/>
                </a:solidFill>
                <a:latin typeface="Calibri"/>
              </a:rPr>
              <a:t>Haga clic para modificar el estilo de título del patrón</a:t>
            </a:r>
          </a:p>
        </p:txBody>
      </p:sp>
      <p:sp>
        <p:nvSpPr>
          <p:cNvPr id="6" name="PlaceHolder 2"/>
          <p:cNvSpPr>
            <a:spLocks noGrp="1"/>
          </p:cNvSpPr>
          <p:nvPr>
            <p:ph type="dt"/>
          </p:nvPr>
        </p:nvSpPr>
        <p:spPr>
          <a:xfrm>
            <a:off x="343080" y="8475120"/>
            <a:ext cx="1599840" cy="48636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fld id="{D277723D-D8F7-494A-8C00-B9BC04DB8DE5}" type="datetime">
              <a:rPr lang="es-ES" sz="1200" b="0" strike="noStrike" spc="-1">
                <a:solidFill>
                  <a:srgbClr val="8B8B8B"/>
                </a:solidFill>
                <a:latin typeface="Calibri"/>
              </a:rPr>
              <a:t>09/12/2021</a:t>
            </a:fld>
            <a:endParaRPr lang="es-ES" sz="1200" b="0" strike="noStrike" spc="-1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2343240" y="8475120"/>
            <a:ext cx="2171520" cy="48636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endParaRPr lang="es-ES" sz="2400" b="0" strike="noStrike" spc="-1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4915080" y="8475120"/>
            <a:ext cx="1599840" cy="48636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ECF09F14-613E-494E-8559-BD15E888F77B}" type="slidenum">
              <a:rPr lang="es-ES" sz="1200" b="0" strike="noStrike" spc="-1">
                <a:solidFill>
                  <a:srgbClr val="8B8B8B"/>
                </a:solidFill>
                <a:latin typeface="Calibri"/>
              </a:rPr>
              <a:t>‹Nº›</a:t>
            </a:fld>
            <a:endParaRPr lang="es-ES" sz="1200" b="0" strike="noStrike" spc="-1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342720" y="2139480"/>
            <a:ext cx="6171840" cy="5302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3200" b="0" strike="noStrike" spc="-1">
                <a:solidFill>
                  <a:srgbClr val="000000"/>
                </a:solidFill>
                <a:latin typeface="Calibri"/>
              </a:rPr>
              <a:t>Pulse para editar el formato de esquema del texto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s-ES" sz="2400" b="0" strike="noStrike" spc="-1">
                <a:solidFill>
                  <a:srgbClr val="000000"/>
                </a:solidFill>
                <a:latin typeface="Calibri"/>
              </a:rPr>
              <a:t>Segundo nivel del esquema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2000" b="0" strike="noStrike" spc="-1">
                <a:solidFill>
                  <a:srgbClr val="000000"/>
                </a:solidFill>
                <a:latin typeface="Calibri"/>
              </a:rPr>
              <a:t>Tercer nivel del esquema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s-ES" sz="2000" b="0" strike="noStrike" spc="-1">
                <a:solidFill>
                  <a:srgbClr val="000000"/>
                </a:solidFill>
                <a:latin typeface="Calibri"/>
              </a:rPr>
              <a:t>Cuarto nivel del esquema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2000" b="0" strike="noStrike" spc="-1">
                <a:solidFill>
                  <a:srgbClr val="000000"/>
                </a:solidFill>
                <a:latin typeface="Calibri"/>
              </a:rPr>
              <a:t>Quinto nivel del esquema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2000" b="0" strike="noStrike" spc="-1">
                <a:solidFill>
                  <a:srgbClr val="000000"/>
                </a:solidFill>
                <a:latin typeface="Calibri"/>
              </a:rPr>
              <a:t>Sexto nivel del esquema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2000" b="0" strike="noStrike" spc="-1">
                <a:solidFill>
                  <a:srgbClr val="000000"/>
                </a:solidFill>
                <a:latin typeface="Calibri"/>
              </a:rPr>
              <a:t>Séptimo nivel del esquema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Picture 3"/>
          <p:cNvPicPr/>
          <p:nvPr/>
        </p:nvPicPr>
        <p:blipFill>
          <a:blip r:embed="rId2"/>
          <a:stretch/>
        </p:blipFill>
        <p:spPr>
          <a:xfrm>
            <a:off x="0" y="0"/>
            <a:ext cx="6857640" cy="2987640"/>
          </a:xfrm>
          <a:prstGeom prst="rect">
            <a:avLst/>
          </a:prstGeom>
          <a:ln>
            <a:noFill/>
          </a:ln>
        </p:spPr>
      </p:pic>
      <p:sp>
        <p:nvSpPr>
          <p:cNvPr id="42" name="CustomShape 1"/>
          <p:cNvSpPr/>
          <p:nvPr/>
        </p:nvSpPr>
        <p:spPr>
          <a:xfrm>
            <a:off x="980640" y="827640"/>
            <a:ext cx="6048360" cy="2009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s-ES" sz="3600" b="1" strike="noStrike" spc="-1">
                <a:solidFill>
                  <a:srgbClr val="FFFFFF"/>
                </a:solidFill>
                <a:latin typeface="AR BLANCA"/>
              </a:rPr>
              <a:t>CONCURSO DE</a:t>
            </a:r>
            <a:endParaRPr lang="es-ES" sz="36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es-ES" sz="3600" b="1" strike="noStrike" spc="-1">
                <a:solidFill>
                  <a:srgbClr val="FFFFFF"/>
                </a:solidFill>
                <a:latin typeface="AR BLANCA"/>
              </a:rPr>
              <a:t> TARJETAS NAVIDEÑAS</a:t>
            </a:r>
            <a:endParaRPr lang="es-ES" sz="36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es-ES" sz="3600" b="0" strike="noStrike" spc="-1">
              <a:latin typeface="Arial"/>
            </a:endParaRPr>
          </a:p>
        </p:txBody>
      </p:sp>
      <p:sp>
        <p:nvSpPr>
          <p:cNvPr id="43" name="CustomShape 2"/>
          <p:cNvSpPr/>
          <p:nvPr/>
        </p:nvSpPr>
        <p:spPr>
          <a:xfrm>
            <a:off x="548640" y="2184480"/>
            <a:ext cx="1944000" cy="699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s-ES" sz="2000" b="1" strike="noStrike" spc="-1">
                <a:solidFill>
                  <a:srgbClr val="E6B9B8"/>
                </a:solidFill>
                <a:latin typeface="AR BLANCA"/>
              </a:rPr>
              <a:t>NAVALAFUENTE</a:t>
            </a:r>
            <a:endParaRPr lang="es-ES" sz="2000" b="0" strike="noStrike" spc="-1">
              <a:latin typeface="Arial"/>
            </a:endParaRPr>
          </a:p>
        </p:txBody>
      </p:sp>
      <p:sp>
        <p:nvSpPr>
          <p:cNvPr id="44" name="CustomShape 3"/>
          <p:cNvSpPr/>
          <p:nvPr/>
        </p:nvSpPr>
        <p:spPr>
          <a:xfrm>
            <a:off x="4024440" y="2988000"/>
            <a:ext cx="2543040" cy="395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s-ES" sz="2000" b="1" strike="noStrike" spc="-1">
                <a:solidFill>
                  <a:srgbClr val="953735"/>
                </a:solidFill>
                <a:latin typeface="AR BLANCA"/>
              </a:rPr>
              <a:t>NAVIDAD 2021</a:t>
            </a:r>
            <a:endParaRPr lang="es-ES" sz="2000" b="0" strike="noStrike" spc="-1">
              <a:latin typeface="Arial"/>
            </a:endParaRPr>
          </a:p>
        </p:txBody>
      </p:sp>
      <p:sp>
        <p:nvSpPr>
          <p:cNvPr id="45" name="CustomShape 4"/>
          <p:cNvSpPr/>
          <p:nvPr/>
        </p:nvSpPr>
        <p:spPr>
          <a:xfrm>
            <a:off x="548640" y="3492000"/>
            <a:ext cx="5976360" cy="4383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s-ES" sz="2000" b="1" u="sng" strike="noStrike" spc="-1">
                <a:solidFill>
                  <a:srgbClr val="4F0D0D"/>
                </a:solidFill>
                <a:uFillTx/>
                <a:latin typeface="AR CENA"/>
              </a:rPr>
              <a:t>FICHA DE INSCRIPCIÓN DEL CONCURSANTE </a:t>
            </a:r>
            <a:endParaRPr lang="es-ES" sz="20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es-ES" sz="20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s-ES" sz="1400" b="0" strike="noStrike" spc="-1">
                <a:solidFill>
                  <a:srgbClr val="000000"/>
                </a:solidFill>
                <a:latin typeface="AR BERKLEY"/>
              </a:rPr>
              <a:t>Nombre y Apellidos del concursante:</a:t>
            </a:r>
            <a:endParaRPr lang="es-ES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es-ES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s-ES" sz="1400" b="0" strike="noStrike" spc="-1">
                <a:solidFill>
                  <a:srgbClr val="000000"/>
                </a:solidFill>
                <a:latin typeface="AR BERKLEY"/>
              </a:rPr>
              <a:t>_________________________________________________________________</a:t>
            </a:r>
            <a:endParaRPr lang="es-ES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es-ES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s-ES" sz="1400" b="0" strike="noStrike" spc="-1">
                <a:solidFill>
                  <a:srgbClr val="000000"/>
                </a:solidFill>
                <a:latin typeface="AR BERKLEY"/>
              </a:rPr>
              <a:t>Nombre y Apellido del padre, madre y/o tutor legal:</a:t>
            </a:r>
            <a:endParaRPr lang="es-ES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es-ES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s-ES" sz="1400" b="0" strike="noStrike" spc="-1">
                <a:solidFill>
                  <a:srgbClr val="000000"/>
                </a:solidFill>
                <a:latin typeface="AR BERKLEY"/>
              </a:rPr>
              <a:t>_________________________________________________________________</a:t>
            </a:r>
            <a:endParaRPr lang="es-ES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es-ES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es-ES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s-ES" sz="1400" b="0" strike="noStrike" spc="-1">
                <a:solidFill>
                  <a:srgbClr val="000000"/>
                </a:solidFill>
                <a:latin typeface="AR BERKLEY"/>
              </a:rPr>
              <a:t>Teléfono de Contacto: ______________________________________________</a:t>
            </a:r>
            <a:endParaRPr lang="es-ES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es-ES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es-ES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s-ES" sz="1400" b="0" strike="noStrike" spc="-1">
                <a:solidFill>
                  <a:srgbClr val="000000"/>
                </a:solidFill>
                <a:latin typeface="AR BERKLEY"/>
              </a:rPr>
              <a:t>Firma:</a:t>
            </a:r>
            <a:endParaRPr lang="es-ES" sz="1400" b="0" strike="noStrike" spc="-1">
              <a:latin typeface="Arial"/>
            </a:endParaRPr>
          </a:p>
        </p:txBody>
      </p:sp>
      <p:pic>
        <p:nvPicPr>
          <p:cNvPr id="46" name="Picture 2"/>
          <p:cNvPicPr/>
          <p:nvPr/>
        </p:nvPicPr>
        <p:blipFill>
          <a:blip r:embed="rId3"/>
          <a:stretch/>
        </p:blipFill>
        <p:spPr>
          <a:xfrm>
            <a:off x="577800" y="8168760"/>
            <a:ext cx="1944000" cy="718200"/>
          </a:xfrm>
          <a:prstGeom prst="rect">
            <a:avLst/>
          </a:prstGeom>
          <a:ln>
            <a:noFill/>
          </a:ln>
        </p:spPr>
      </p:pic>
      <p:sp>
        <p:nvSpPr>
          <p:cNvPr id="47" name="CustomShape 5"/>
          <p:cNvSpPr/>
          <p:nvPr/>
        </p:nvSpPr>
        <p:spPr>
          <a:xfrm>
            <a:off x="2262240" y="8363880"/>
            <a:ext cx="1292040" cy="516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s-ES" sz="1400" b="1" strike="noStrike" spc="-1">
                <a:solidFill>
                  <a:srgbClr val="000000"/>
                </a:solidFill>
                <a:latin typeface="Adobe Caslon Pro"/>
              </a:rPr>
              <a:t>Concejalía de</a:t>
            </a:r>
            <a:endParaRPr lang="es-ES" sz="14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es-ES" sz="1400" b="1" strike="noStrike" spc="-1">
                <a:solidFill>
                  <a:srgbClr val="000000"/>
                </a:solidFill>
                <a:latin typeface="Adobe Caslon Pro"/>
              </a:rPr>
              <a:t> Cultura </a:t>
            </a:r>
            <a:endParaRPr lang="es-ES" sz="1400" b="0" strike="noStrike" spc="-1">
              <a:latin typeface="Arial"/>
            </a:endParaRPr>
          </a:p>
        </p:txBody>
      </p:sp>
      <p:sp>
        <p:nvSpPr>
          <p:cNvPr id="48" name="CustomShape 6"/>
          <p:cNvSpPr/>
          <p:nvPr/>
        </p:nvSpPr>
        <p:spPr>
          <a:xfrm>
            <a:off x="3938040" y="8346960"/>
            <a:ext cx="2597040" cy="425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s-ES" sz="1100" b="0" strike="noStrike" spc="-1">
                <a:solidFill>
                  <a:srgbClr val="000000"/>
                </a:solidFill>
                <a:latin typeface="Calibri"/>
              </a:rPr>
              <a:t>+ INFORMACION: Centro de Lectura TELÉFONO: 918432526</a:t>
            </a:r>
            <a:endParaRPr lang="es-ES" sz="11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</TotalTime>
  <Words>52</Words>
  <Application>Microsoft Office PowerPoint</Application>
  <PresentationFormat>Presentación en pantalla (4:3)</PresentationFormat>
  <Paragraphs>22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Office Theme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Navalafuente</dc:creator>
  <cp:lastModifiedBy>Belen</cp:lastModifiedBy>
  <cp:revision>8</cp:revision>
  <dcterms:created xsi:type="dcterms:W3CDTF">2020-11-30T11:18:26Z</dcterms:created>
  <dcterms:modified xsi:type="dcterms:W3CDTF">2021-12-09T12:22:13Z</dcterms:modified>
  <dc:language>es-ES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Presentación en pantalla (4:3)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1</vt:i4>
  </property>
</Properties>
</file>