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144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3150" y="-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42964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1656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4272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42964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1656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14440" y="2840400"/>
            <a:ext cx="5829120" cy="9086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343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277723D-D8F7-494A-8C00-B9BC04DB8DE5}" type="datetime">
              <a:rPr lang="es-ES" sz="1200" b="0" strike="noStrike" spc="-1">
                <a:solidFill>
                  <a:srgbClr val="8B8B8B"/>
                </a:solidFill>
                <a:latin typeface="Calibri"/>
              </a:rPr>
              <a:t>09/12/2021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343240" y="8475120"/>
            <a:ext cx="217152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4915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CF09F14-613E-494E-8559-BD15E888F77B}" type="slidenum">
              <a:rPr lang="es-ES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3"/>
          <p:cNvPicPr/>
          <p:nvPr/>
        </p:nvPicPr>
        <p:blipFill>
          <a:blip r:embed="rId2"/>
          <a:stretch/>
        </p:blipFill>
        <p:spPr>
          <a:xfrm>
            <a:off x="0" y="0"/>
            <a:ext cx="6857640" cy="298764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980640" y="827640"/>
            <a:ext cx="6048360" cy="200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3600" b="1" strike="noStrike" spc="-1">
                <a:solidFill>
                  <a:srgbClr val="FFFFFF"/>
                </a:solidFill>
                <a:latin typeface="AR BLANCA"/>
              </a:rPr>
              <a:t>CONCURSO DE</a:t>
            </a:r>
            <a:endParaRPr lang="es-ES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3600" b="1" strike="noStrike" spc="-1">
                <a:solidFill>
                  <a:srgbClr val="FFFFFF"/>
                </a:solidFill>
                <a:latin typeface="AR BLANCA"/>
              </a:rPr>
              <a:t> TARJETAS NAVIDEÑAS</a:t>
            </a:r>
            <a:endParaRPr lang="es-ES" sz="3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3600" b="0" strike="noStrike" spc="-1"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548640" y="2184480"/>
            <a:ext cx="194400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000" b="1" strike="noStrike" spc="-1">
                <a:solidFill>
                  <a:srgbClr val="E6B9B8"/>
                </a:solidFill>
                <a:latin typeface="AR BLANCA"/>
              </a:rPr>
              <a:t>NAVALAFUENTE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4024440" y="2988000"/>
            <a:ext cx="254304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000" b="1" strike="noStrike" spc="-1">
                <a:solidFill>
                  <a:srgbClr val="953735"/>
                </a:solidFill>
                <a:latin typeface="AR BLANCA"/>
              </a:rPr>
              <a:t>NAVIDAD 2021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548640" y="3492000"/>
            <a:ext cx="5976360" cy="438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u="sng" strike="noStrike" spc="-1">
                <a:solidFill>
                  <a:srgbClr val="4F0D0D"/>
                </a:solidFill>
                <a:uFillTx/>
                <a:latin typeface="AR CENA"/>
              </a:rPr>
              <a:t>FICHA DE INSCRIPCIÓN DEL CONCURSANTE </a:t>
            </a:r>
            <a:endParaRPr lang="es-ES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AR BERKLEY"/>
              </a:rPr>
              <a:t>Nombre y Apellidos del concursante:</a:t>
            </a: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AR BERKLEY"/>
              </a:rPr>
              <a:t>_________________________________________________________________</a:t>
            </a: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AR BERKLEY"/>
              </a:rPr>
              <a:t>Nombre y Apellido del padre, madre y/o tutor legal:</a:t>
            </a: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AR BERKLEY"/>
              </a:rPr>
              <a:t>_________________________________________________________________</a:t>
            </a: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AR BERKLEY"/>
              </a:rPr>
              <a:t>Teléfono de Contacto: ______________________________________________</a:t>
            </a: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AR BERKLEY"/>
              </a:rPr>
              <a:t>Firma:</a:t>
            </a:r>
            <a:endParaRPr lang="es-ES" sz="1400" b="0" strike="noStrike" spc="-1">
              <a:latin typeface="Arial"/>
            </a:endParaRPr>
          </a:p>
        </p:txBody>
      </p:sp>
      <p:pic>
        <p:nvPicPr>
          <p:cNvPr id="46" name="Picture 2"/>
          <p:cNvPicPr/>
          <p:nvPr/>
        </p:nvPicPr>
        <p:blipFill>
          <a:blip r:embed="rId3"/>
          <a:stretch/>
        </p:blipFill>
        <p:spPr>
          <a:xfrm>
            <a:off x="577800" y="8168760"/>
            <a:ext cx="1944000" cy="718200"/>
          </a:xfrm>
          <a:prstGeom prst="rect">
            <a:avLst/>
          </a:prstGeom>
          <a:ln>
            <a:noFill/>
          </a:ln>
        </p:spPr>
      </p:pic>
      <p:sp>
        <p:nvSpPr>
          <p:cNvPr id="47" name="CustomShape 5"/>
          <p:cNvSpPr/>
          <p:nvPr/>
        </p:nvSpPr>
        <p:spPr>
          <a:xfrm>
            <a:off x="2262240" y="8363880"/>
            <a:ext cx="129204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dobe Caslon Pro"/>
              </a:rPr>
              <a:t>Concejalía de</a:t>
            </a:r>
            <a:endParaRPr lang="es-E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dobe Caslon Pro"/>
              </a:rPr>
              <a:t> Cultura 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48" name="CustomShape 6"/>
          <p:cNvSpPr/>
          <p:nvPr/>
        </p:nvSpPr>
        <p:spPr>
          <a:xfrm>
            <a:off x="3938040" y="8346960"/>
            <a:ext cx="2597040" cy="425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>
                <a:solidFill>
                  <a:srgbClr val="000000"/>
                </a:solidFill>
                <a:latin typeface="Calibri"/>
              </a:rPr>
              <a:t>+ INFORMACION: Centro de Lectura TELÉFONO: 918432526</a:t>
            </a:r>
            <a:endParaRPr lang="es-ES" sz="1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52</Words>
  <Application>Microsoft Office PowerPoint</Application>
  <PresentationFormat>Presentación en pantalla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Navalafuente</dc:creator>
  <cp:lastModifiedBy>Belen</cp:lastModifiedBy>
  <cp:revision>8</cp:revision>
  <dcterms:created xsi:type="dcterms:W3CDTF">2020-11-30T11:18:26Z</dcterms:created>
  <dcterms:modified xsi:type="dcterms:W3CDTF">2021-12-09T12:22:13Z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